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60" r:id="rId1"/>
  </p:sldMasterIdLst>
  <p:sldIdLst>
    <p:sldId id="256" r:id="rId2"/>
    <p:sldId id="262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1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0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05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4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9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8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31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5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0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9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7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6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8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06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Project tas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Handtas</a:t>
            </a:r>
          </a:p>
        </p:txBody>
      </p:sp>
    </p:spTree>
    <p:extLst>
      <p:ext uri="{BB962C8B-B14F-4D97-AF65-F5344CB8AC3E}">
        <p14:creationId xmlns:p14="http://schemas.microsoft.com/office/powerpoint/2010/main" val="195842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016"/>
          <a:stretch/>
        </p:blipFill>
        <p:spPr>
          <a:xfrm>
            <a:off x="5975817" y="1630018"/>
            <a:ext cx="5521928" cy="4227214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Aanzichten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binnenkant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06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eisen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62"/>
          <a:stretch/>
        </p:blipFill>
        <p:spPr>
          <a:xfrm>
            <a:off x="5509251" y="755269"/>
            <a:ext cx="2671650" cy="2646299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Weersomstandigheden, zoals regen en sneeuw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Binnen 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Praktisch hengsel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14" y="3730561"/>
            <a:ext cx="3355115" cy="22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995863" y="1040805"/>
            <a:ext cx="6510337" cy="4882752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12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binnenkant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995863" y="1040805"/>
            <a:ext cx="6510337" cy="4882752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Handige 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Rits en zonder rits</a:t>
            </a:r>
          </a:p>
        </p:txBody>
      </p:sp>
    </p:spTree>
    <p:extLst>
      <p:ext uri="{BB962C8B-B14F-4D97-AF65-F5344CB8AC3E}">
        <p14:creationId xmlns:p14="http://schemas.microsoft.com/office/powerpoint/2010/main" val="12008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660123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75</TotalTime>
  <Words>27</Words>
  <Application>Microsoft Office PowerPoint</Application>
  <PresentationFormat>Breedbeeld</PresentationFormat>
  <Paragraphs>15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Condensspoor</vt:lpstr>
      <vt:lpstr>Project tas</vt:lpstr>
      <vt:lpstr>inhoud</vt:lpstr>
      <vt:lpstr>eisen</vt:lpstr>
      <vt:lpstr>concept</vt:lpstr>
      <vt:lpstr>binnenkant</vt:lpstr>
      <vt:lpstr>PowerPoint-presentatie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tas</dc:title>
  <dc:creator>Coumans, Jelle</dc:creator>
  <cp:lastModifiedBy>Jelle Coumans</cp:lastModifiedBy>
  <cp:revision>12</cp:revision>
  <dcterms:created xsi:type="dcterms:W3CDTF">2016-12-13T13:31:35Z</dcterms:created>
  <dcterms:modified xsi:type="dcterms:W3CDTF">2016-12-13T21:23:28Z</dcterms:modified>
</cp:coreProperties>
</file>