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Kinderstoel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394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Interview</a:t>
            </a:r>
          </a:p>
          <a:p>
            <a:r>
              <a:rPr lang="nl-NL" dirty="0"/>
              <a:t>schetsen</a:t>
            </a:r>
          </a:p>
          <a:p>
            <a:r>
              <a:rPr lang="nl-NL" dirty="0"/>
              <a:t>Concepten</a:t>
            </a:r>
          </a:p>
          <a:p>
            <a:r>
              <a:rPr lang="nl-NL" dirty="0"/>
              <a:t>Bouwtekening</a:t>
            </a:r>
          </a:p>
          <a:p>
            <a:r>
              <a:rPr lang="nl-NL" dirty="0"/>
              <a:t>Prototype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024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interview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2181" y="1724819"/>
            <a:ext cx="4457700" cy="3514725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Goed interview opzicht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Moeilijk mensen vinden</a:t>
            </a:r>
          </a:p>
        </p:txBody>
      </p:sp>
    </p:spTree>
    <p:extLst>
      <p:ext uri="{BB962C8B-B14F-4D97-AF65-F5344CB8AC3E}">
        <p14:creationId xmlns:p14="http://schemas.microsoft.com/office/powerpoint/2010/main" val="354944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schetsen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1114" y="679864"/>
            <a:ext cx="3064408" cy="4085878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Moeilijk 50 verschillen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Kost veel tijd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07328" y="2591331"/>
            <a:ext cx="4145547" cy="31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5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8989" y="746125"/>
            <a:ext cx="4104084" cy="5472113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Redelijk snel gemaakt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446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bouwtekening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5864" y="1040805"/>
            <a:ext cx="3712708" cy="2784531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Reken fout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Koste tijd dan gedacht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overnieuw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55920" y="3395438"/>
            <a:ext cx="2582452" cy="344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8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prototype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8381" y="746125"/>
            <a:ext cx="4105300" cy="5472113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Past iets slechter dan gehoopt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3933936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30</TotalTime>
  <Words>39</Words>
  <Application>Microsoft Office PowerPoint</Application>
  <PresentationFormat>Breedbeeld</PresentationFormat>
  <Paragraphs>21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Condensspoor</vt:lpstr>
      <vt:lpstr>Kinderstoel</vt:lpstr>
      <vt:lpstr>inhoud</vt:lpstr>
      <vt:lpstr>interview</vt:lpstr>
      <vt:lpstr>schetsen</vt:lpstr>
      <vt:lpstr>concepten</vt:lpstr>
      <vt:lpstr>bouwtekening</vt:lpstr>
      <vt:lpstr>prototype</vt:lpstr>
    </vt:vector>
  </TitlesOfParts>
  <Company>Summa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Kinderstoel</dc:title>
  <dc:creator>Coumans, Jelle</dc:creator>
  <cp:lastModifiedBy>Jelle Coumans</cp:lastModifiedBy>
  <cp:revision>7</cp:revision>
  <dcterms:created xsi:type="dcterms:W3CDTF">2016-11-15T12:48:23Z</dcterms:created>
  <dcterms:modified xsi:type="dcterms:W3CDTF">2016-11-15T20:41:21Z</dcterms:modified>
</cp:coreProperties>
</file>