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53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24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5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46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3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56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63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8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32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05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89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329-D564-4EF9-8D1C-D71213C43BC2}" type="datetimeFigureOut">
              <a:rPr lang="nl-NL" smtClean="0"/>
              <a:t>14-2-2019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F426-F4BD-4301-8280-E0F80BAF77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5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883560" y="2587752"/>
            <a:ext cx="25370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Luxere uitstraling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Betere kwaliteit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Bekendheid Materiaal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vormgeving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0086161" y="2726251"/>
            <a:ext cx="26087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Prijs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Bereikbaarheid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Kleiner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44" y="1951254"/>
            <a:ext cx="3576828" cy="33979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382" y="689382"/>
            <a:ext cx="2311151" cy="92910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3951" y="689382"/>
            <a:ext cx="2311151" cy="92910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0601" y="1951254"/>
            <a:ext cx="3576828" cy="33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079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Coumans, Jelle</dc:creator>
  <cp:lastModifiedBy>Coumans, Jelle</cp:lastModifiedBy>
  <cp:revision>1</cp:revision>
  <dcterms:created xsi:type="dcterms:W3CDTF">2019-02-14T12:03:34Z</dcterms:created>
  <dcterms:modified xsi:type="dcterms:W3CDTF">2019-02-14T12:03:50Z</dcterms:modified>
</cp:coreProperties>
</file>