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C97DE-FB81-4CBA-82F2-F7FE30F5D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9FBEC3-5F2B-471F-8D39-AB879769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52836-DDC2-41F9-98D4-444C9BD8A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7E292C-7A55-4DCC-98D1-399A5D49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EAEA4B-89C8-4103-B4FA-38FDC0D0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5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FF192-BE9F-445B-A712-4B4F6F39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20E012-8A40-428C-B61E-A02311DD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E8044A-9F24-4CDA-8939-F1D27D90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01DD84-D05D-4C42-BE59-78806813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E0E572-E1F5-4E63-952A-B7931BB0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6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EA38413-0330-47C6-8142-1312010AD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937E6C-F7FB-44F9-8ACE-3EE535935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7A04DF-9CAE-4FA6-A952-E4F6BBEA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C1CDBF-FAD2-4864-9692-DB0B46EF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EE565B-A6FC-4B36-AA98-2829C2F4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52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90128-4478-4AD6-985D-556275DF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68499F-810D-4C0E-8D76-CA1A7A0C6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CDDE9B-DA79-470C-B12E-D72B3934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84B4D3-472A-437A-8384-BA07804A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50E757-8A35-40D4-91E3-B0F7E763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75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486DD-3A2F-423E-A804-8CDE7A0A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B8D3C2-0397-4CB0-8543-E902FBFEF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9B1CB2-1B0A-48A8-A58F-ED47E558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82794E-A02B-4D4F-967D-794DB1C9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B03D4-240C-4139-89EC-7DBD7AE7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1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55486-A803-4541-86B2-4DF6581A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8DA604-F5FF-45DF-B741-389D81545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02E0877-F024-447D-966B-3763E3F0B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C3B489-07CC-4F99-90A4-43426D64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D304811-A947-4EF7-82B2-8EC72DF9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D72208-D887-4BC6-80A3-E0B6F322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9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30899-9D6F-4685-A17D-7B401226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8BD8E2-6E71-4461-A3C7-7B01C6577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53C40A-0666-4140-A0DD-BFBCD2C20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40EAF8-316F-4120-A740-0E48CAC47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6B2A7A-A44F-482F-A3C8-C06539680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11392A7-08AC-41DD-AA56-4D87D0C6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5627D6-4184-4BCB-AE6A-9F7F0324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014876-1C00-4A55-BA24-7C90B1AD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0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32FD0F-C619-414F-93AF-F59372DD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E20887-0487-417E-98A9-12778DFE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F7D013D-C9B3-4E53-A834-594643AA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40CBF50-E8F9-4A91-99E2-4F5EC4AE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5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A0803EC-F471-4191-BFC3-A1BBF707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7FB943B-3B76-4959-8306-699EBD94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775FB4-4C0B-456F-B5A1-EA6DD496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1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F6BE3-AE99-4002-B36C-EA586319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D5AD5C-402E-4256-8078-0E0B6AE3D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4E077C-68FA-4C34-99B1-DF52D194E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B28CC8-427D-4B04-9B74-F5F4EC17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41BF36-6B6D-42CC-95E5-2352BA6D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0D75E-FD43-4365-BC2A-E4A673D4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45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4C1BB-4C4A-4536-A8E9-2CCE2206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26BE8B4-63AD-4E81-B429-54903ED6C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98ADA-4A45-4CE3-8871-17B34EE3C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CFFFF7-BC25-49BF-922D-50BF612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7798DE-6658-4686-B9DB-288ACEFD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357CDE-3E18-4ABE-BCCF-61D6BDDB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2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192E6B9-971E-403D-84E3-EEF250F5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891B06-4259-4BB8-9A27-76DF89D3A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2D62A9-41E2-4092-9A1B-E5CCD05DA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37B2-DBDC-4F51-B510-1C9C9E439D25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172A05-A5CE-48CE-9388-3621EB3D9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801729-79BD-4F32-B0A0-970EE7F91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E805-7932-4DDD-8C5C-7FC0AC740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72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576F96F-78CE-400E-B293-B4B6C86316D2}"/>
              </a:ext>
            </a:extLst>
          </p:cNvPr>
          <p:cNvSpPr txBox="1"/>
          <p:nvPr/>
        </p:nvSpPr>
        <p:spPr>
          <a:xfrm>
            <a:off x="1775791" y="1498792"/>
            <a:ext cx="1169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1.Mervisie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baan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5BBB823-BB69-48C9-A428-DA7F78076C48}"/>
              </a:ext>
            </a:extLst>
          </p:cNvPr>
          <p:cNvSpPr txBox="1"/>
          <p:nvPr/>
        </p:nvSpPr>
        <p:spPr>
          <a:xfrm>
            <a:off x="5511287" y="1498792"/>
            <a:ext cx="1485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2.Merkmissie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Leuke baan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huis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6504636-1417-427C-9B1C-91F6C664DD23}"/>
              </a:ext>
            </a:extLst>
          </p:cNvPr>
          <p:cNvSpPr txBox="1"/>
          <p:nvPr/>
        </p:nvSpPr>
        <p:spPr>
          <a:xfrm>
            <a:off x="1775791" y="4101548"/>
            <a:ext cx="2354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4. Merkpersoonlijkheid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Direct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Ondernemend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AE5B12E-F7A1-461F-AAED-5F2936FC68D3}"/>
              </a:ext>
            </a:extLst>
          </p:cNvPr>
          <p:cNvSpPr txBox="1"/>
          <p:nvPr/>
        </p:nvSpPr>
        <p:spPr>
          <a:xfrm>
            <a:off x="5511287" y="4101548"/>
            <a:ext cx="1620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4.Merkbelofte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Kwaliteit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Oplossingen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AADBD9-DE5F-45B7-934F-12539DE95584}"/>
              </a:ext>
            </a:extLst>
          </p:cNvPr>
          <p:cNvSpPr txBox="1"/>
          <p:nvPr/>
        </p:nvSpPr>
        <p:spPr>
          <a:xfrm>
            <a:off x="8876842" y="1498792"/>
            <a:ext cx="2794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3.Merkwaarden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Zoeken naar oplossingen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Innoverend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F506B62-76EA-46C7-AC27-BF0DD7DAAF6B}"/>
              </a:ext>
            </a:extLst>
          </p:cNvPr>
          <p:cNvSpPr txBox="1"/>
          <p:nvPr/>
        </p:nvSpPr>
        <p:spPr>
          <a:xfrm>
            <a:off x="8876842" y="4101548"/>
            <a:ext cx="16014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6.Merkconcept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Ontwerpen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87842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Breedbeeld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Jelle</dc:creator>
  <cp:lastModifiedBy>Jelle</cp:lastModifiedBy>
  <cp:revision>1</cp:revision>
  <dcterms:created xsi:type="dcterms:W3CDTF">2019-03-22T06:19:59Z</dcterms:created>
  <dcterms:modified xsi:type="dcterms:W3CDTF">2019-03-22T06:20:13Z</dcterms:modified>
</cp:coreProperties>
</file>